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dirty="0"/>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dirty="0"/>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AEB9C5D3-0140-4E75-8D7F-C0623D06DFD7}" type="datetimeFigureOut">
              <a:rPr lang="en-US" dirty="0"/>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dirty="0"/>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80322" y="3030008"/>
            <a:ext cx="4698355" cy="290617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594123" y="3030008"/>
            <a:ext cx="4700059" cy="290617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dirty="0"/>
              <a:t>8/15/2019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dirty="0"/>
              <a:t>8/15/2019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C01AE78-96A2-4A23-B183-3B6DB4374FE7}" type="datetimeFigureOut">
              <a:rPr lang="en-US" dirty="0"/>
              <a:t>8/15/2019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3AE0757-B101-4811-9189-10EB2F458E2D}" type="datetimeFigureOut">
              <a:rPr lang="en-US" dirty="0"/>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EBDC078-589F-40E3-816C-EE21D62B5BBA}" type="datetimeFigureOut">
              <a:rPr lang="en-US" dirty="0"/>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F25518A9-B687-4302-9395-2322403C6656}" type="datetimeFigureOut">
              <a:rPr lang="en-US" dirty="0"/>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1A99A684-0CB7-41E9-A4DF-5D1C2CA5BF6F}" type="datetimeFigureOut">
              <a:rPr lang="en-US" dirty="0"/>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FEDD7C35-9E19-4518-A4B2-3B09CD8CC756}" type="datetimeFigureOut">
              <a:rPr lang="en-US" dirty="0"/>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26196DA8-8897-4DDF-BFB6-5D83863C837A}" type="datetimeFigureOut">
              <a:rPr lang="en-US" dirty="0"/>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DCBBA708-C5F0-412D-90E2-1919F0D196AE}" type="datetimeFigureOut">
              <a:rPr lang="en-US" dirty="0"/>
              <a:t>8/15/2019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A9C8F8FA-EF43-4642-9368-3F4E33039BD9}" type="datetimeFigureOut">
              <a:rPr lang="en-US" dirty="0"/>
              <a:t>8/15/2019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dirty="0"/>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513FEF9-69D0-4F8C-A336-59491FBEDC47}" type="datetimeFigureOut">
              <a:rPr lang="en-US" dirty="0"/>
              <a:t>8/15/2019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004436-CA73-4D53-89B4-2A5C7347BF2F}" type="datetimeFigureOut">
              <a:rPr lang="en-US" dirty="0"/>
              <a:t>8/15/2019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Expresión musical</a:t>
            </a:r>
            <a:endParaRPr lang="es-MX" dirty="0"/>
          </a:p>
        </p:txBody>
      </p:sp>
      <p:sp>
        <p:nvSpPr>
          <p:cNvPr id="3" name="Subtítulo 2"/>
          <p:cNvSpPr>
            <a:spLocks noGrp="1"/>
          </p:cNvSpPr>
          <p:nvPr>
            <p:ph type="subTitle" idx="1"/>
          </p:nvPr>
        </p:nvSpPr>
        <p:spPr/>
        <p:txBody>
          <a:bodyPr>
            <a:normAutofit fontScale="70000" lnSpcReduction="20000"/>
          </a:bodyPr>
          <a:lstStyle/>
          <a:p>
            <a:r>
              <a:rPr lang="es-ES" dirty="0" smtClean="0"/>
              <a:t>Emiliano Macías</a:t>
            </a:r>
          </a:p>
          <a:p>
            <a:r>
              <a:rPr lang="es-ES" dirty="0" smtClean="0"/>
              <a:t>Ramón Quinteros</a:t>
            </a:r>
          </a:p>
          <a:p>
            <a:r>
              <a:rPr lang="es-ES" dirty="0" smtClean="0"/>
              <a:t>Armando Cortes</a:t>
            </a:r>
          </a:p>
          <a:p>
            <a:r>
              <a:rPr lang="es-ES" dirty="0" smtClean="0"/>
              <a:t>Leonardo Contreras</a:t>
            </a:r>
            <a:endParaRPr lang="es-MX" dirty="0"/>
          </a:p>
        </p:txBody>
      </p:sp>
    </p:spTree>
    <p:extLst>
      <p:ext uri="{BB962C8B-B14F-4D97-AF65-F5344CB8AC3E}">
        <p14:creationId xmlns:p14="http://schemas.microsoft.com/office/powerpoint/2010/main" val="1272827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Efectos de la música en el cerebro</a:t>
            </a:r>
            <a:endParaRPr lang="es-MX" dirty="0"/>
          </a:p>
        </p:txBody>
      </p:sp>
      <p:sp>
        <p:nvSpPr>
          <p:cNvPr id="3" name="Marcador de contenido 2"/>
          <p:cNvSpPr>
            <a:spLocks noGrp="1"/>
          </p:cNvSpPr>
          <p:nvPr>
            <p:ph idx="1"/>
          </p:nvPr>
        </p:nvSpPr>
        <p:spPr/>
        <p:txBody>
          <a:bodyPr/>
          <a:lstStyle/>
          <a:p>
            <a:r>
              <a:rPr lang="es-ES" dirty="0"/>
              <a:t>Escuchar música es una de las experiencias más gratificantes para los seres humanos, no tiene ningún valor biológico demostrado, sin embargo, los individuos siguen escuchando música por placer.</a:t>
            </a:r>
          </a:p>
          <a:p>
            <a:r>
              <a:rPr lang="es-ES" dirty="0"/>
              <a:t>La experiencia del placer se puede medir mediante la cantidad de dopamina que produce tu cerebro cuando se involucra en algo placentero. </a:t>
            </a:r>
            <a:endParaRPr lang="es-MX" dirty="0"/>
          </a:p>
        </p:txBody>
      </p:sp>
      <p:pic>
        <p:nvPicPr>
          <p:cNvPr id="4" name="Imagen 3"/>
          <p:cNvPicPr>
            <a:picLocks noChangeAspect="1"/>
          </p:cNvPicPr>
          <p:nvPr/>
        </p:nvPicPr>
        <p:blipFill>
          <a:blip r:embed="rId2"/>
          <a:stretch>
            <a:fillRect/>
          </a:stretch>
        </p:blipFill>
        <p:spPr>
          <a:xfrm>
            <a:off x="5111429" y="4347556"/>
            <a:ext cx="4083140" cy="2300169"/>
          </a:xfrm>
          <a:prstGeom prst="rect">
            <a:avLst/>
          </a:prstGeom>
        </p:spPr>
      </p:pic>
    </p:spTree>
    <p:extLst>
      <p:ext uri="{BB962C8B-B14F-4D97-AF65-F5344CB8AC3E}">
        <p14:creationId xmlns:p14="http://schemas.microsoft.com/office/powerpoint/2010/main" val="3317638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Como intensifica la música en las emociones</a:t>
            </a:r>
            <a:endParaRPr lang="es-MX" dirty="0"/>
          </a:p>
        </p:txBody>
      </p:sp>
      <p:sp>
        <p:nvSpPr>
          <p:cNvPr id="3" name="Marcador de contenido 2"/>
          <p:cNvSpPr>
            <a:spLocks noGrp="1"/>
          </p:cNvSpPr>
          <p:nvPr>
            <p:ph idx="1"/>
          </p:nvPr>
        </p:nvSpPr>
        <p:spPr>
          <a:xfrm>
            <a:off x="0" y="2461564"/>
            <a:ext cx="6476937" cy="4100292"/>
          </a:xfrm>
        </p:spPr>
        <p:txBody>
          <a:bodyPr>
            <a:normAutofit fontScale="92500" lnSpcReduction="20000"/>
          </a:bodyPr>
          <a:lstStyle/>
          <a:p>
            <a:r>
              <a:rPr lang="es-ES" dirty="0"/>
              <a:t>Un ejemplo de cómo la música intensifica las emociones sería cuando ves una película, en donde el papel de la música juega o contrasta con lo que estás viendo en la imagen. La misma película con una banda sonora distinta puede ser percibida como emociones completamente diferentes. Lo mismo pasa con tu vida, si escuchas cierto tipo de música, tu percepción del mundo va a cambiar, por ejemplo, cuando estás enfermo, la música te ayuda a reducir la ansiedad y el dolor de algunos tratamientos, permite relajarte cuando vas a una cita o evento estresante, por eso muchos deportistas escuchan música justo antes de salir al campo o a la pista.</a:t>
            </a:r>
            <a:endParaRPr lang="es-MX" dirty="0"/>
          </a:p>
        </p:txBody>
      </p:sp>
      <p:pic>
        <p:nvPicPr>
          <p:cNvPr id="4" name="Imagen 3"/>
          <p:cNvPicPr>
            <a:picLocks noChangeAspect="1"/>
          </p:cNvPicPr>
          <p:nvPr/>
        </p:nvPicPr>
        <p:blipFill>
          <a:blip r:embed="rId2"/>
          <a:stretch>
            <a:fillRect/>
          </a:stretch>
        </p:blipFill>
        <p:spPr>
          <a:xfrm>
            <a:off x="6410536" y="2461564"/>
            <a:ext cx="5622050" cy="3161951"/>
          </a:xfrm>
          <a:prstGeom prst="rect">
            <a:avLst/>
          </a:prstGeom>
        </p:spPr>
      </p:pic>
    </p:spTree>
    <p:extLst>
      <p:ext uri="{BB962C8B-B14F-4D97-AF65-F5344CB8AC3E}">
        <p14:creationId xmlns:p14="http://schemas.microsoft.com/office/powerpoint/2010/main" val="3236952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Beneficios de la música </a:t>
            </a:r>
            <a:endParaRPr lang="es-MX" dirty="0"/>
          </a:p>
        </p:txBody>
      </p:sp>
      <p:sp>
        <p:nvSpPr>
          <p:cNvPr id="3" name="Marcador de contenido 2"/>
          <p:cNvSpPr>
            <a:spLocks noGrp="1"/>
          </p:cNvSpPr>
          <p:nvPr>
            <p:ph idx="1"/>
          </p:nvPr>
        </p:nvSpPr>
        <p:spPr>
          <a:xfrm>
            <a:off x="0" y="2094808"/>
            <a:ext cx="6460311" cy="4580313"/>
          </a:xfrm>
        </p:spPr>
        <p:txBody>
          <a:bodyPr>
            <a:normAutofit fontScale="62500" lnSpcReduction="20000"/>
          </a:bodyPr>
          <a:lstStyle/>
          <a:p>
            <a:r>
              <a:rPr lang="es-ES" dirty="0"/>
              <a:t>Si escuchar música tiene todos estos beneficios, imagínate lo que pasa en tu cerebro y cuerpo cuando la interpretas. Y esto pasa a todas las edades, tocar un instrumento requiere mucha paciencia y concentración. Por ejemplo, cuando tocas un instrumento cómo piano, guitarra o violín, no puedes checar Facebook o Twitter, interpretar y música involucra tantas zonas del cerebro que es muy difícil tocar música y estar distrayéndote constantemente, al interpretar un instrumento tienes que:</a:t>
            </a:r>
          </a:p>
          <a:p>
            <a:endParaRPr lang="es-ES" dirty="0"/>
          </a:p>
          <a:p>
            <a:r>
              <a:rPr lang="es-ES" dirty="0"/>
              <a:t>Leer las notas (visión).</a:t>
            </a:r>
          </a:p>
          <a:p>
            <a:r>
              <a:rPr lang="es-ES" dirty="0"/>
              <a:t>Hacer relaciones lógicas de lo que está escrito en la partitura donde colocas tus manos para tocar la nota requerida.</a:t>
            </a:r>
          </a:p>
          <a:p>
            <a:r>
              <a:rPr lang="es-ES" dirty="0"/>
              <a:t>Contar por cuanto tiempo (relación tiempo y espacio).</a:t>
            </a:r>
          </a:p>
          <a:p>
            <a:r>
              <a:rPr lang="es-ES" dirty="0"/>
              <a:t>Llevar el ritmo, escuchar que las notas que estás tocando están afinadas, que no suenen muy fuerte, que no suenen demasiado suave.</a:t>
            </a:r>
          </a:p>
          <a:p>
            <a:r>
              <a:rPr lang="es-ES" dirty="0"/>
              <a:t>Medir matemáticamente que todo esté en orden con la parte racional.</a:t>
            </a:r>
          </a:p>
          <a:p>
            <a:r>
              <a:rPr lang="es-ES" dirty="0"/>
              <a:t>Agregar el componente emocional, lo que algunas personas le dicen el </a:t>
            </a:r>
            <a:r>
              <a:rPr lang="es-ES" dirty="0" err="1"/>
              <a:t>feeling</a:t>
            </a:r>
            <a:r>
              <a:rPr lang="es-ES" dirty="0"/>
              <a:t>.</a:t>
            </a:r>
            <a:endParaRPr lang="es-MX" dirty="0"/>
          </a:p>
        </p:txBody>
      </p:sp>
      <p:pic>
        <p:nvPicPr>
          <p:cNvPr id="4" name="Imagen 3"/>
          <p:cNvPicPr>
            <a:picLocks noChangeAspect="1"/>
          </p:cNvPicPr>
          <p:nvPr/>
        </p:nvPicPr>
        <p:blipFill>
          <a:blip r:embed="rId2"/>
          <a:stretch>
            <a:fillRect/>
          </a:stretch>
        </p:blipFill>
        <p:spPr>
          <a:xfrm>
            <a:off x="6949873" y="2502910"/>
            <a:ext cx="4777156" cy="2966865"/>
          </a:xfrm>
          <a:prstGeom prst="rect">
            <a:avLst/>
          </a:prstGeom>
        </p:spPr>
      </p:pic>
    </p:spTree>
    <p:extLst>
      <p:ext uri="{BB962C8B-B14F-4D97-AF65-F5344CB8AC3E}">
        <p14:creationId xmlns:p14="http://schemas.microsoft.com/office/powerpoint/2010/main" val="1846277566"/>
      </p:ext>
    </p:extLst>
  </p:cSld>
  <p:clrMapOvr>
    <a:masterClrMapping/>
  </p:clrMapOvr>
</p:sld>
</file>

<file path=ppt/theme/theme1.xml><?xml version="1.0" encoding="utf-8"?>
<a:theme xmlns:a="http://schemas.openxmlformats.org/drawingml/2006/main" name="Berlín">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docProps/app.xml><?xml version="1.0" encoding="utf-8"?>
<Properties xmlns="http://schemas.openxmlformats.org/officeDocument/2006/extended-properties" xmlns:vt="http://schemas.openxmlformats.org/officeDocument/2006/docPropsVTypes">
  <Template>Berlín</Template>
  <TotalTime>23</TotalTime>
  <Words>379</Words>
  <Application>Microsoft Office PowerPoint</Application>
  <PresentationFormat>Panorámica</PresentationFormat>
  <Paragraphs>19</Paragraphs>
  <Slides>4</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4</vt:i4>
      </vt:variant>
    </vt:vector>
  </HeadingPairs>
  <TitlesOfParts>
    <vt:vector size="7" baseType="lpstr">
      <vt:lpstr>Arial</vt:lpstr>
      <vt:lpstr>Trebuchet MS</vt:lpstr>
      <vt:lpstr>Berlín</vt:lpstr>
      <vt:lpstr>Expresión musical</vt:lpstr>
      <vt:lpstr>Efectos de la música en el cerebro</vt:lpstr>
      <vt:lpstr>Como intensifica la música en las emociones</vt:lpstr>
      <vt:lpstr>Beneficios de la música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Expresión musical</dc:title>
  <dc:creator>Alumno</dc:creator>
  <cp:lastModifiedBy>Alumno</cp:lastModifiedBy>
  <cp:revision>3</cp:revision>
  <dcterms:created xsi:type="dcterms:W3CDTF">2019-08-15T14:58:49Z</dcterms:created>
  <dcterms:modified xsi:type="dcterms:W3CDTF">2019-08-15T15:22:45Z</dcterms:modified>
</cp:coreProperties>
</file>